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365" r:id="rId2"/>
    <p:sldId id="366" r:id="rId3"/>
    <p:sldId id="367" r:id="rId4"/>
    <p:sldId id="368" r:id="rId5"/>
    <p:sldId id="369" r:id="rId6"/>
    <p:sldId id="370" r:id="rId7"/>
    <p:sldId id="371" r:id="rId8"/>
    <p:sldId id="372" r:id="rId9"/>
    <p:sldId id="373" r:id="rId10"/>
    <p:sldId id="374" r:id="rId11"/>
    <p:sldId id="375" r:id="rId12"/>
    <p:sldId id="376" r:id="rId13"/>
    <p:sldId id="377" r:id="rId14"/>
    <p:sldId id="378" r:id="rId15"/>
    <p:sldId id="379" r:id="rId16"/>
    <p:sldId id="380" r:id="rId17"/>
    <p:sldId id="381" r:id="rId18"/>
    <p:sldId id="382" r:id="rId19"/>
    <p:sldId id="383" r:id="rId20"/>
    <p:sldId id="384" r:id="rId21"/>
    <p:sldId id="385" r:id="rId22"/>
    <p:sldId id="386" r:id="rId23"/>
    <p:sldId id="387" r:id="rId24"/>
    <p:sldId id="388" r:id="rId25"/>
    <p:sldId id="389" r:id="rId26"/>
    <p:sldId id="390" r:id="rId27"/>
    <p:sldId id="391" r:id="rId28"/>
    <p:sldId id="392" r:id="rId29"/>
    <p:sldId id="393" r:id="rId30"/>
  </p:sldIdLst>
  <p:sldSz cx="9144000" cy="6858000" type="screen4x3"/>
  <p:notesSz cx="6858000" cy="9144000"/>
  <p:defaultTextStyle>
    <a:defPPr>
      <a:defRPr lang="en-US"/>
    </a:defPPr>
    <a:lvl1pPr algn="l" rtl="0" fontAlgn="base">
      <a:spcBef>
        <a:spcPct val="0"/>
      </a:spcBef>
      <a:spcAft>
        <a:spcPct val="0"/>
      </a:spcAft>
      <a:defRPr sz="2800" b="1" kern="1200">
        <a:solidFill>
          <a:schemeClr val="bg1"/>
        </a:solidFill>
        <a:latin typeface="Tahoma" pitchFamily="34" charset="0"/>
        <a:ea typeface="+mn-ea"/>
        <a:cs typeface="Arial" charset="0"/>
      </a:defRPr>
    </a:lvl1pPr>
    <a:lvl2pPr marL="457200" algn="l" rtl="0" fontAlgn="base">
      <a:spcBef>
        <a:spcPct val="0"/>
      </a:spcBef>
      <a:spcAft>
        <a:spcPct val="0"/>
      </a:spcAft>
      <a:defRPr sz="2800" b="1" kern="1200">
        <a:solidFill>
          <a:schemeClr val="bg1"/>
        </a:solidFill>
        <a:latin typeface="Tahoma" pitchFamily="34" charset="0"/>
        <a:ea typeface="+mn-ea"/>
        <a:cs typeface="Arial" charset="0"/>
      </a:defRPr>
    </a:lvl2pPr>
    <a:lvl3pPr marL="914400" algn="l" rtl="0" fontAlgn="base">
      <a:spcBef>
        <a:spcPct val="0"/>
      </a:spcBef>
      <a:spcAft>
        <a:spcPct val="0"/>
      </a:spcAft>
      <a:defRPr sz="2800" b="1" kern="1200">
        <a:solidFill>
          <a:schemeClr val="bg1"/>
        </a:solidFill>
        <a:latin typeface="Tahoma" pitchFamily="34" charset="0"/>
        <a:ea typeface="+mn-ea"/>
        <a:cs typeface="Arial" charset="0"/>
      </a:defRPr>
    </a:lvl3pPr>
    <a:lvl4pPr marL="1371600" algn="l" rtl="0" fontAlgn="base">
      <a:spcBef>
        <a:spcPct val="0"/>
      </a:spcBef>
      <a:spcAft>
        <a:spcPct val="0"/>
      </a:spcAft>
      <a:defRPr sz="2800" b="1" kern="1200">
        <a:solidFill>
          <a:schemeClr val="bg1"/>
        </a:solidFill>
        <a:latin typeface="Tahoma" pitchFamily="34" charset="0"/>
        <a:ea typeface="+mn-ea"/>
        <a:cs typeface="Arial" charset="0"/>
      </a:defRPr>
    </a:lvl4pPr>
    <a:lvl5pPr marL="1828800" algn="l" rtl="0" fontAlgn="base">
      <a:spcBef>
        <a:spcPct val="0"/>
      </a:spcBef>
      <a:spcAft>
        <a:spcPct val="0"/>
      </a:spcAft>
      <a:defRPr sz="2800" b="1" kern="1200">
        <a:solidFill>
          <a:schemeClr val="bg1"/>
        </a:solidFill>
        <a:latin typeface="Tahoma" pitchFamily="34" charset="0"/>
        <a:ea typeface="+mn-ea"/>
        <a:cs typeface="Arial" charset="0"/>
      </a:defRPr>
    </a:lvl5pPr>
    <a:lvl6pPr marL="2286000" algn="l" defTabSz="914400" rtl="0" eaLnBrk="1" latinLnBrk="0" hangingPunct="1">
      <a:defRPr sz="2800" b="1" kern="1200">
        <a:solidFill>
          <a:schemeClr val="bg1"/>
        </a:solidFill>
        <a:latin typeface="Tahoma" pitchFamily="34" charset="0"/>
        <a:ea typeface="+mn-ea"/>
        <a:cs typeface="Arial" charset="0"/>
      </a:defRPr>
    </a:lvl6pPr>
    <a:lvl7pPr marL="2743200" algn="l" defTabSz="914400" rtl="0" eaLnBrk="1" latinLnBrk="0" hangingPunct="1">
      <a:defRPr sz="2800" b="1" kern="1200">
        <a:solidFill>
          <a:schemeClr val="bg1"/>
        </a:solidFill>
        <a:latin typeface="Tahoma" pitchFamily="34" charset="0"/>
        <a:ea typeface="+mn-ea"/>
        <a:cs typeface="Arial" charset="0"/>
      </a:defRPr>
    </a:lvl7pPr>
    <a:lvl8pPr marL="3200400" algn="l" defTabSz="914400" rtl="0" eaLnBrk="1" latinLnBrk="0" hangingPunct="1">
      <a:defRPr sz="2800" b="1" kern="1200">
        <a:solidFill>
          <a:schemeClr val="bg1"/>
        </a:solidFill>
        <a:latin typeface="Tahoma" pitchFamily="34" charset="0"/>
        <a:ea typeface="+mn-ea"/>
        <a:cs typeface="Arial" charset="0"/>
      </a:defRPr>
    </a:lvl8pPr>
    <a:lvl9pPr marL="3657600" algn="l" defTabSz="914400" rtl="0" eaLnBrk="1" latinLnBrk="0" hangingPunct="1">
      <a:defRPr sz="2800" b="1" kern="1200">
        <a:solidFill>
          <a:schemeClr val="bg1"/>
        </a:solidFill>
        <a:latin typeface="Tahoma"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6A300"/>
    <a:srgbClr val="33CC33"/>
    <a:srgbClr val="FFFF00"/>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7" d="100"/>
          <a:sy n="87" d="100"/>
        </p:scale>
        <p:origin x="-1458" y="-7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2EED7F6-DFB0-4F9F-B2D3-264D05D44778}" type="datetimeFigureOut">
              <a:rPr lang="en-US" smtClean="0"/>
              <a:t>1/11/2014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D5D79AE-9447-4DE5-8734-33CD48E005B5}" type="slidenum">
              <a:rPr lang="en-US" smtClean="0"/>
              <a:t>‹#›</a:t>
            </a:fld>
            <a:endParaRPr lang="en-US"/>
          </a:p>
        </p:txBody>
      </p:sp>
    </p:spTree>
    <p:extLst>
      <p:ext uri="{BB962C8B-B14F-4D97-AF65-F5344CB8AC3E}">
        <p14:creationId xmlns:p14="http://schemas.microsoft.com/office/powerpoint/2010/main" val="6230612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1</a:t>
            </a:fld>
            <a:endParaRPr lang="en-US"/>
          </a:p>
        </p:txBody>
      </p:sp>
    </p:spTree>
    <p:extLst>
      <p:ext uri="{BB962C8B-B14F-4D97-AF65-F5344CB8AC3E}">
        <p14:creationId xmlns:p14="http://schemas.microsoft.com/office/powerpoint/2010/main" val="27882388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10</a:t>
            </a:fld>
            <a:endParaRPr lang="en-US"/>
          </a:p>
        </p:txBody>
      </p:sp>
    </p:spTree>
    <p:extLst>
      <p:ext uri="{BB962C8B-B14F-4D97-AF65-F5344CB8AC3E}">
        <p14:creationId xmlns:p14="http://schemas.microsoft.com/office/powerpoint/2010/main" val="27882388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11</a:t>
            </a:fld>
            <a:endParaRPr lang="en-US"/>
          </a:p>
        </p:txBody>
      </p:sp>
    </p:spTree>
    <p:extLst>
      <p:ext uri="{BB962C8B-B14F-4D97-AF65-F5344CB8AC3E}">
        <p14:creationId xmlns:p14="http://schemas.microsoft.com/office/powerpoint/2010/main" val="27882388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12</a:t>
            </a:fld>
            <a:endParaRPr lang="en-US"/>
          </a:p>
        </p:txBody>
      </p:sp>
    </p:spTree>
    <p:extLst>
      <p:ext uri="{BB962C8B-B14F-4D97-AF65-F5344CB8AC3E}">
        <p14:creationId xmlns:p14="http://schemas.microsoft.com/office/powerpoint/2010/main" val="27882388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13</a:t>
            </a:fld>
            <a:endParaRPr lang="en-US"/>
          </a:p>
        </p:txBody>
      </p:sp>
    </p:spTree>
    <p:extLst>
      <p:ext uri="{BB962C8B-B14F-4D97-AF65-F5344CB8AC3E}">
        <p14:creationId xmlns:p14="http://schemas.microsoft.com/office/powerpoint/2010/main" val="27882388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14</a:t>
            </a:fld>
            <a:endParaRPr lang="en-US"/>
          </a:p>
        </p:txBody>
      </p:sp>
    </p:spTree>
    <p:extLst>
      <p:ext uri="{BB962C8B-B14F-4D97-AF65-F5344CB8AC3E}">
        <p14:creationId xmlns:p14="http://schemas.microsoft.com/office/powerpoint/2010/main" val="27882388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15</a:t>
            </a:fld>
            <a:endParaRPr lang="en-US"/>
          </a:p>
        </p:txBody>
      </p:sp>
    </p:spTree>
    <p:extLst>
      <p:ext uri="{BB962C8B-B14F-4D97-AF65-F5344CB8AC3E}">
        <p14:creationId xmlns:p14="http://schemas.microsoft.com/office/powerpoint/2010/main" val="27882388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16</a:t>
            </a:fld>
            <a:endParaRPr lang="en-US"/>
          </a:p>
        </p:txBody>
      </p:sp>
    </p:spTree>
    <p:extLst>
      <p:ext uri="{BB962C8B-B14F-4D97-AF65-F5344CB8AC3E}">
        <p14:creationId xmlns:p14="http://schemas.microsoft.com/office/powerpoint/2010/main" val="27882388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17</a:t>
            </a:fld>
            <a:endParaRPr lang="en-US"/>
          </a:p>
        </p:txBody>
      </p:sp>
    </p:spTree>
    <p:extLst>
      <p:ext uri="{BB962C8B-B14F-4D97-AF65-F5344CB8AC3E}">
        <p14:creationId xmlns:p14="http://schemas.microsoft.com/office/powerpoint/2010/main" val="27882388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18</a:t>
            </a:fld>
            <a:endParaRPr lang="en-US"/>
          </a:p>
        </p:txBody>
      </p:sp>
    </p:spTree>
    <p:extLst>
      <p:ext uri="{BB962C8B-B14F-4D97-AF65-F5344CB8AC3E}">
        <p14:creationId xmlns:p14="http://schemas.microsoft.com/office/powerpoint/2010/main" val="27882388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19</a:t>
            </a:fld>
            <a:endParaRPr lang="en-US"/>
          </a:p>
        </p:txBody>
      </p:sp>
    </p:spTree>
    <p:extLst>
      <p:ext uri="{BB962C8B-B14F-4D97-AF65-F5344CB8AC3E}">
        <p14:creationId xmlns:p14="http://schemas.microsoft.com/office/powerpoint/2010/main" val="27882388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2</a:t>
            </a:fld>
            <a:endParaRPr lang="en-US"/>
          </a:p>
        </p:txBody>
      </p:sp>
    </p:spTree>
    <p:extLst>
      <p:ext uri="{BB962C8B-B14F-4D97-AF65-F5344CB8AC3E}">
        <p14:creationId xmlns:p14="http://schemas.microsoft.com/office/powerpoint/2010/main" val="27882388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20</a:t>
            </a:fld>
            <a:endParaRPr lang="en-US"/>
          </a:p>
        </p:txBody>
      </p:sp>
    </p:spTree>
    <p:extLst>
      <p:ext uri="{BB962C8B-B14F-4D97-AF65-F5344CB8AC3E}">
        <p14:creationId xmlns:p14="http://schemas.microsoft.com/office/powerpoint/2010/main" val="27882388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21</a:t>
            </a:fld>
            <a:endParaRPr lang="en-US"/>
          </a:p>
        </p:txBody>
      </p:sp>
    </p:spTree>
    <p:extLst>
      <p:ext uri="{BB962C8B-B14F-4D97-AF65-F5344CB8AC3E}">
        <p14:creationId xmlns:p14="http://schemas.microsoft.com/office/powerpoint/2010/main" val="27882388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22</a:t>
            </a:fld>
            <a:endParaRPr lang="en-US"/>
          </a:p>
        </p:txBody>
      </p:sp>
    </p:spTree>
    <p:extLst>
      <p:ext uri="{BB962C8B-B14F-4D97-AF65-F5344CB8AC3E}">
        <p14:creationId xmlns:p14="http://schemas.microsoft.com/office/powerpoint/2010/main" val="27882388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23</a:t>
            </a:fld>
            <a:endParaRPr lang="en-US"/>
          </a:p>
        </p:txBody>
      </p:sp>
    </p:spTree>
    <p:extLst>
      <p:ext uri="{BB962C8B-B14F-4D97-AF65-F5344CB8AC3E}">
        <p14:creationId xmlns:p14="http://schemas.microsoft.com/office/powerpoint/2010/main" val="278823881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24</a:t>
            </a:fld>
            <a:endParaRPr lang="en-US"/>
          </a:p>
        </p:txBody>
      </p:sp>
    </p:spTree>
    <p:extLst>
      <p:ext uri="{BB962C8B-B14F-4D97-AF65-F5344CB8AC3E}">
        <p14:creationId xmlns:p14="http://schemas.microsoft.com/office/powerpoint/2010/main" val="278823881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25</a:t>
            </a:fld>
            <a:endParaRPr lang="en-US"/>
          </a:p>
        </p:txBody>
      </p:sp>
    </p:spTree>
    <p:extLst>
      <p:ext uri="{BB962C8B-B14F-4D97-AF65-F5344CB8AC3E}">
        <p14:creationId xmlns:p14="http://schemas.microsoft.com/office/powerpoint/2010/main" val="278823881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26</a:t>
            </a:fld>
            <a:endParaRPr lang="en-US"/>
          </a:p>
        </p:txBody>
      </p:sp>
    </p:spTree>
    <p:extLst>
      <p:ext uri="{BB962C8B-B14F-4D97-AF65-F5344CB8AC3E}">
        <p14:creationId xmlns:p14="http://schemas.microsoft.com/office/powerpoint/2010/main" val="278823881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27</a:t>
            </a:fld>
            <a:endParaRPr lang="en-US"/>
          </a:p>
        </p:txBody>
      </p:sp>
    </p:spTree>
    <p:extLst>
      <p:ext uri="{BB962C8B-B14F-4D97-AF65-F5344CB8AC3E}">
        <p14:creationId xmlns:p14="http://schemas.microsoft.com/office/powerpoint/2010/main" val="278823881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28</a:t>
            </a:fld>
            <a:endParaRPr lang="en-US"/>
          </a:p>
        </p:txBody>
      </p:sp>
    </p:spTree>
    <p:extLst>
      <p:ext uri="{BB962C8B-B14F-4D97-AF65-F5344CB8AC3E}">
        <p14:creationId xmlns:p14="http://schemas.microsoft.com/office/powerpoint/2010/main" val="278823881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29</a:t>
            </a:fld>
            <a:endParaRPr lang="en-US"/>
          </a:p>
        </p:txBody>
      </p:sp>
    </p:spTree>
    <p:extLst>
      <p:ext uri="{BB962C8B-B14F-4D97-AF65-F5344CB8AC3E}">
        <p14:creationId xmlns:p14="http://schemas.microsoft.com/office/powerpoint/2010/main" val="27882388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3</a:t>
            </a:fld>
            <a:endParaRPr lang="en-US"/>
          </a:p>
        </p:txBody>
      </p:sp>
    </p:spTree>
    <p:extLst>
      <p:ext uri="{BB962C8B-B14F-4D97-AF65-F5344CB8AC3E}">
        <p14:creationId xmlns:p14="http://schemas.microsoft.com/office/powerpoint/2010/main" val="27882388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4</a:t>
            </a:fld>
            <a:endParaRPr lang="en-US"/>
          </a:p>
        </p:txBody>
      </p:sp>
    </p:spTree>
    <p:extLst>
      <p:ext uri="{BB962C8B-B14F-4D97-AF65-F5344CB8AC3E}">
        <p14:creationId xmlns:p14="http://schemas.microsoft.com/office/powerpoint/2010/main" val="27882388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5</a:t>
            </a:fld>
            <a:endParaRPr lang="en-US"/>
          </a:p>
        </p:txBody>
      </p:sp>
    </p:spTree>
    <p:extLst>
      <p:ext uri="{BB962C8B-B14F-4D97-AF65-F5344CB8AC3E}">
        <p14:creationId xmlns:p14="http://schemas.microsoft.com/office/powerpoint/2010/main" val="27882388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6</a:t>
            </a:fld>
            <a:endParaRPr lang="en-US"/>
          </a:p>
        </p:txBody>
      </p:sp>
    </p:spTree>
    <p:extLst>
      <p:ext uri="{BB962C8B-B14F-4D97-AF65-F5344CB8AC3E}">
        <p14:creationId xmlns:p14="http://schemas.microsoft.com/office/powerpoint/2010/main" val="27882388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7</a:t>
            </a:fld>
            <a:endParaRPr lang="en-US"/>
          </a:p>
        </p:txBody>
      </p:sp>
    </p:spTree>
    <p:extLst>
      <p:ext uri="{BB962C8B-B14F-4D97-AF65-F5344CB8AC3E}">
        <p14:creationId xmlns:p14="http://schemas.microsoft.com/office/powerpoint/2010/main" val="27882388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8</a:t>
            </a:fld>
            <a:endParaRPr lang="en-US"/>
          </a:p>
        </p:txBody>
      </p:sp>
    </p:spTree>
    <p:extLst>
      <p:ext uri="{BB962C8B-B14F-4D97-AF65-F5344CB8AC3E}">
        <p14:creationId xmlns:p14="http://schemas.microsoft.com/office/powerpoint/2010/main" val="27882388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9</a:t>
            </a:fld>
            <a:endParaRPr lang="en-US"/>
          </a:p>
        </p:txBody>
      </p:sp>
    </p:spTree>
    <p:extLst>
      <p:ext uri="{BB962C8B-B14F-4D97-AF65-F5344CB8AC3E}">
        <p14:creationId xmlns:p14="http://schemas.microsoft.com/office/powerpoint/2010/main" val="27882388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0090127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030175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03583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434305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663824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438830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965854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42040173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330368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828788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4852106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lum/>
          </a:blip>
          <a:srcRect/>
          <a:stretch>
            <a:fillRect l="-6000" r="-6000"/>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l" rtl="0" eaLnBrk="0" fontAlgn="base" hangingPunct="0">
        <a:spcBef>
          <a:spcPct val="0"/>
        </a:spcBef>
        <a:spcAft>
          <a:spcPct val="0"/>
        </a:spcAft>
        <a:defRPr sz="2800" b="1">
          <a:solidFill>
            <a:schemeClr val="bg1"/>
          </a:solidFill>
          <a:effectLst>
            <a:outerShdw blurRad="38100" dist="38100" dir="2700000" algn="tl">
              <a:srgbClr val="C0C0C0"/>
            </a:outerShdw>
          </a:effectLst>
          <a:latin typeface="+mj-lt"/>
          <a:ea typeface="+mj-ea"/>
          <a:cs typeface="+mj-cs"/>
        </a:defRPr>
      </a:lvl1pPr>
      <a:lvl2pPr algn="l" rtl="0" eaLnBrk="0" fontAlgn="base" hangingPunct="0">
        <a:spcBef>
          <a:spcPct val="0"/>
        </a:spcBef>
        <a:spcAft>
          <a:spcPct val="0"/>
        </a:spcAft>
        <a:defRPr sz="2800" b="1">
          <a:solidFill>
            <a:schemeClr val="bg1"/>
          </a:solidFill>
          <a:effectLst>
            <a:outerShdw blurRad="38100" dist="38100" dir="2700000" algn="tl">
              <a:srgbClr val="C0C0C0"/>
            </a:outerShdw>
          </a:effectLst>
          <a:latin typeface="Tahoma" pitchFamily="34" charset="0"/>
          <a:cs typeface="Arial" charset="0"/>
        </a:defRPr>
      </a:lvl2pPr>
      <a:lvl3pPr algn="l" rtl="0" eaLnBrk="0" fontAlgn="base" hangingPunct="0">
        <a:spcBef>
          <a:spcPct val="0"/>
        </a:spcBef>
        <a:spcAft>
          <a:spcPct val="0"/>
        </a:spcAft>
        <a:defRPr sz="2800" b="1">
          <a:solidFill>
            <a:schemeClr val="bg1"/>
          </a:solidFill>
          <a:effectLst>
            <a:outerShdw blurRad="38100" dist="38100" dir="2700000" algn="tl">
              <a:srgbClr val="C0C0C0"/>
            </a:outerShdw>
          </a:effectLst>
          <a:latin typeface="Tahoma" pitchFamily="34" charset="0"/>
          <a:cs typeface="Arial" charset="0"/>
        </a:defRPr>
      </a:lvl3pPr>
      <a:lvl4pPr algn="l" rtl="0" eaLnBrk="0" fontAlgn="base" hangingPunct="0">
        <a:spcBef>
          <a:spcPct val="0"/>
        </a:spcBef>
        <a:spcAft>
          <a:spcPct val="0"/>
        </a:spcAft>
        <a:defRPr sz="2800" b="1">
          <a:solidFill>
            <a:schemeClr val="bg1"/>
          </a:solidFill>
          <a:effectLst>
            <a:outerShdw blurRad="38100" dist="38100" dir="2700000" algn="tl">
              <a:srgbClr val="C0C0C0"/>
            </a:outerShdw>
          </a:effectLst>
          <a:latin typeface="Tahoma" pitchFamily="34" charset="0"/>
          <a:cs typeface="Arial" charset="0"/>
        </a:defRPr>
      </a:lvl4pPr>
      <a:lvl5pPr algn="l" rtl="0" eaLnBrk="0" fontAlgn="base" hangingPunct="0">
        <a:spcBef>
          <a:spcPct val="0"/>
        </a:spcBef>
        <a:spcAft>
          <a:spcPct val="0"/>
        </a:spcAft>
        <a:defRPr sz="2800" b="1">
          <a:solidFill>
            <a:schemeClr val="bg1"/>
          </a:solidFill>
          <a:effectLst>
            <a:outerShdw blurRad="38100" dist="38100" dir="2700000" algn="tl">
              <a:srgbClr val="C0C0C0"/>
            </a:outerShdw>
          </a:effectLst>
          <a:latin typeface="Tahoma" pitchFamily="34" charset="0"/>
          <a:cs typeface="Arial" charset="0"/>
        </a:defRPr>
      </a:lvl5pPr>
      <a:lvl6pPr marL="457200" algn="l" rtl="0" fontAlgn="base">
        <a:spcBef>
          <a:spcPct val="0"/>
        </a:spcBef>
        <a:spcAft>
          <a:spcPct val="0"/>
        </a:spcAft>
        <a:defRPr sz="2800" b="1">
          <a:solidFill>
            <a:schemeClr val="bg1"/>
          </a:solidFill>
          <a:effectLst>
            <a:outerShdw blurRad="38100" dist="38100" dir="2700000" algn="tl">
              <a:srgbClr val="C0C0C0"/>
            </a:outerShdw>
          </a:effectLst>
          <a:latin typeface="Tahoma" pitchFamily="34" charset="0"/>
          <a:cs typeface="Arial" charset="0"/>
        </a:defRPr>
      </a:lvl6pPr>
      <a:lvl7pPr marL="914400" algn="l" rtl="0" fontAlgn="base">
        <a:spcBef>
          <a:spcPct val="0"/>
        </a:spcBef>
        <a:spcAft>
          <a:spcPct val="0"/>
        </a:spcAft>
        <a:defRPr sz="2800" b="1">
          <a:solidFill>
            <a:schemeClr val="bg1"/>
          </a:solidFill>
          <a:effectLst>
            <a:outerShdw blurRad="38100" dist="38100" dir="2700000" algn="tl">
              <a:srgbClr val="C0C0C0"/>
            </a:outerShdw>
          </a:effectLst>
          <a:latin typeface="Tahoma" pitchFamily="34" charset="0"/>
          <a:cs typeface="Arial" charset="0"/>
        </a:defRPr>
      </a:lvl7pPr>
      <a:lvl8pPr marL="1371600" algn="l" rtl="0" fontAlgn="base">
        <a:spcBef>
          <a:spcPct val="0"/>
        </a:spcBef>
        <a:spcAft>
          <a:spcPct val="0"/>
        </a:spcAft>
        <a:defRPr sz="2800" b="1">
          <a:solidFill>
            <a:schemeClr val="bg1"/>
          </a:solidFill>
          <a:effectLst>
            <a:outerShdw blurRad="38100" dist="38100" dir="2700000" algn="tl">
              <a:srgbClr val="C0C0C0"/>
            </a:outerShdw>
          </a:effectLst>
          <a:latin typeface="Tahoma" pitchFamily="34" charset="0"/>
          <a:cs typeface="Arial" charset="0"/>
        </a:defRPr>
      </a:lvl8pPr>
      <a:lvl9pPr marL="1828800" algn="l" rtl="0" fontAlgn="base">
        <a:spcBef>
          <a:spcPct val="0"/>
        </a:spcBef>
        <a:spcAft>
          <a:spcPct val="0"/>
        </a:spcAft>
        <a:defRPr sz="2800" b="1">
          <a:solidFill>
            <a:schemeClr val="bg1"/>
          </a:solidFill>
          <a:effectLst>
            <a:outerShdw blurRad="38100" dist="38100" dir="2700000" algn="tl">
              <a:srgbClr val="C0C0C0"/>
            </a:outerShdw>
          </a:effectLst>
          <a:latin typeface="Tahoma"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954107"/>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pPr algn="ctr"/>
            <a:r>
              <a:rPr lang="en-US" dirty="0"/>
              <a:t>THE LIFE OF CHRIST</a:t>
            </a:r>
          </a:p>
          <a:p>
            <a:pPr algn="ctr"/>
            <a:r>
              <a:rPr lang="en-US" dirty="0"/>
              <a:t>PART 36</a:t>
            </a:r>
            <a:endParaRPr lang="en-US" dirty="0"/>
          </a:p>
        </p:txBody>
      </p:sp>
    </p:spTree>
    <p:extLst>
      <p:ext uri="{BB962C8B-B14F-4D97-AF65-F5344CB8AC3E}">
        <p14:creationId xmlns:p14="http://schemas.microsoft.com/office/powerpoint/2010/main" val="4046978644"/>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2677656"/>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1. We need to understand that God has just asked us to sow the word and allow Him to give the increase. As Paul said:</a:t>
            </a:r>
          </a:p>
          <a:p>
            <a:r>
              <a:rPr lang="en-US" dirty="0"/>
              <a:t> </a:t>
            </a:r>
          </a:p>
          <a:p>
            <a:r>
              <a:rPr lang="en-US" dirty="0"/>
              <a:t>1 Corinthians 3:6 I planted, </a:t>
            </a:r>
            <a:r>
              <a:rPr lang="en-US" dirty="0" err="1"/>
              <a:t>Apollos</a:t>
            </a:r>
            <a:r>
              <a:rPr lang="en-US" dirty="0"/>
              <a:t> watered, but God gave the increase.</a:t>
            </a:r>
          </a:p>
        </p:txBody>
      </p:sp>
    </p:spTree>
    <p:extLst>
      <p:ext uri="{BB962C8B-B14F-4D97-AF65-F5344CB8AC3E}">
        <p14:creationId xmlns:p14="http://schemas.microsoft.com/office/powerpoint/2010/main" val="3462997419"/>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3970318"/>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Isaiah 55:10 "For as the rain comes down, and the snow from heaven, And do not return there, But water the earth, And make it bring forth and bud, That it may give seed to the sower And bread to the eater,  </a:t>
            </a:r>
            <a:r>
              <a:rPr lang="en-US" baseline="30000" dirty="0"/>
              <a:t>11</a:t>
            </a:r>
            <a:r>
              <a:rPr lang="en-US" dirty="0"/>
              <a:t> So shall My word be that goes forth from My mouth; It shall not return to Me void, But it shall accomplish what I please, And it shall prosper </a:t>
            </a:r>
            <a:r>
              <a:rPr lang="en-US" i="1" dirty="0"/>
              <a:t>in the thing </a:t>
            </a:r>
            <a:r>
              <a:rPr lang="en-US" dirty="0"/>
              <a:t>for which I sent it.</a:t>
            </a:r>
          </a:p>
        </p:txBody>
      </p:sp>
    </p:spTree>
    <p:extLst>
      <p:ext uri="{BB962C8B-B14F-4D97-AF65-F5344CB8AC3E}">
        <p14:creationId xmlns:p14="http://schemas.microsoft.com/office/powerpoint/2010/main" val="3558623665"/>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6124754"/>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2. Unlike a sower who only plants certain times of the year, we must sow the Word of God all year long. As:</a:t>
            </a:r>
          </a:p>
          <a:p>
            <a:r>
              <a:rPr lang="en-US" dirty="0"/>
              <a:t> </a:t>
            </a:r>
          </a:p>
          <a:p>
            <a:r>
              <a:rPr lang="en-US" dirty="0"/>
              <a:t>Ecclesiastes 11:4 He who observes the wind will not sow, And he who regards the clouds will not reap.  </a:t>
            </a:r>
            <a:r>
              <a:rPr lang="en-US" baseline="30000" dirty="0"/>
              <a:t>5</a:t>
            </a:r>
            <a:r>
              <a:rPr lang="en-US" dirty="0"/>
              <a:t>  As you do not know what </a:t>
            </a:r>
            <a:r>
              <a:rPr lang="en-US" i="1" dirty="0"/>
              <a:t>is </a:t>
            </a:r>
            <a:r>
              <a:rPr lang="en-US" dirty="0"/>
              <a:t>the way of the wind, </a:t>
            </a:r>
            <a:r>
              <a:rPr lang="en-US" i="1" dirty="0"/>
              <a:t>Or </a:t>
            </a:r>
            <a:r>
              <a:rPr lang="en-US" dirty="0"/>
              <a:t>how the bones </a:t>
            </a:r>
            <a:r>
              <a:rPr lang="en-US" i="1" dirty="0"/>
              <a:t>grow </a:t>
            </a:r>
            <a:r>
              <a:rPr lang="en-US" dirty="0"/>
              <a:t>in the womb of her who is with child, So you do not know the works of God who makes everything.  </a:t>
            </a:r>
            <a:r>
              <a:rPr lang="en-US" baseline="30000" dirty="0"/>
              <a:t>6</a:t>
            </a:r>
            <a:r>
              <a:rPr lang="en-US" dirty="0"/>
              <a:t>  In the morning sow your seed, And in the evening do not withhold your hand; For you do not know which will prosper, Either this or that, Or whether both alike </a:t>
            </a:r>
            <a:r>
              <a:rPr lang="en-US" i="1" dirty="0"/>
              <a:t>will be </a:t>
            </a:r>
            <a:r>
              <a:rPr lang="en-US" dirty="0"/>
              <a:t>good.</a:t>
            </a:r>
          </a:p>
        </p:txBody>
      </p:sp>
    </p:spTree>
    <p:extLst>
      <p:ext uri="{BB962C8B-B14F-4D97-AF65-F5344CB8AC3E}">
        <p14:creationId xmlns:p14="http://schemas.microsoft.com/office/powerpoint/2010/main" val="1614242236"/>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138499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2 Timothy 4:2 Preach the word! Be ready in season </a:t>
            </a:r>
            <a:r>
              <a:rPr lang="en-US" i="1" dirty="0"/>
              <a:t>and </a:t>
            </a:r>
            <a:r>
              <a:rPr lang="en-US" dirty="0"/>
              <a:t>out of season. Convince, rebuke, exhort, with all longsuffering and teaching.</a:t>
            </a:r>
          </a:p>
        </p:txBody>
      </p:sp>
    </p:spTree>
    <p:extLst>
      <p:ext uri="{BB962C8B-B14F-4D97-AF65-F5344CB8AC3E}">
        <p14:creationId xmlns:p14="http://schemas.microsoft.com/office/powerpoint/2010/main" val="714674557"/>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954107"/>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smtClean="0"/>
              <a:t>3. Sometimes others will reap what we have sown. </a:t>
            </a:r>
            <a:endParaRPr lang="en-US" dirty="0"/>
          </a:p>
        </p:txBody>
      </p:sp>
    </p:spTree>
    <p:extLst>
      <p:ext uri="{BB962C8B-B14F-4D97-AF65-F5344CB8AC3E}">
        <p14:creationId xmlns:p14="http://schemas.microsoft.com/office/powerpoint/2010/main" val="3489201516"/>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5262979"/>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John 4:35 "Do you not say, 'There are still four months and </a:t>
            </a:r>
            <a:r>
              <a:rPr lang="en-US" i="1" dirty="0"/>
              <a:t>then </a:t>
            </a:r>
            <a:r>
              <a:rPr lang="en-US" dirty="0"/>
              <a:t>comes the harvest'? Behold, I say to you, lift up your eyes and look at the fields, for they are already white for harvest!  </a:t>
            </a:r>
            <a:r>
              <a:rPr lang="en-US" baseline="30000" dirty="0"/>
              <a:t>36</a:t>
            </a:r>
            <a:r>
              <a:rPr lang="en-US" dirty="0"/>
              <a:t> "And he who reaps receives wages, and gathers fruit for eternal life, that both he who sows and he who reaps may rejoice together.  </a:t>
            </a:r>
            <a:r>
              <a:rPr lang="en-US" baseline="30000" dirty="0"/>
              <a:t>37</a:t>
            </a:r>
            <a:r>
              <a:rPr lang="en-US" dirty="0"/>
              <a:t> "For in this the saying is true: 'One sows and another reaps.'  </a:t>
            </a:r>
            <a:r>
              <a:rPr lang="en-US" baseline="30000" dirty="0"/>
              <a:t>38</a:t>
            </a:r>
            <a:r>
              <a:rPr lang="en-US" dirty="0"/>
              <a:t> "I sent you to reap that for which you have not labored; others have labored, and you have entered into their labors."</a:t>
            </a:r>
          </a:p>
          <a:p>
            <a:r>
              <a:rPr lang="en-US" dirty="0"/>
              <a:t> </a:t>
            </a:r>
          </a:p>
        </p:txBody>
      </p:sp>
    </p:spTree>
    <p:extLst>
      <p:ext uri="{BB962C8B-B14F-4D97-AF65-F5344CB8AC3E}">
        <p14:creationId xmlns:p14="http://schemas.microsoft.com/office/powerpoint/2010/main" val="562794825"/>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5693866"/>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4. We must sow the seed with love that means having the right attitude. As Paul said:</a:t>
            </a:r>
          </a:p>
          <a:p>
            <a:r>
              <a:rPr lang="en-US" dirty="0"/>
              <a:t> </a:t>
            </a:r>
          </a:p>
          <a:p>
            <a:r>
              <a:rPr lang="en-US" dirty="0"/>
              <a:t>2 Timothy 2:24 And a servant of the Lord must not quarrel but be gentle to all, able to teach, patient,  </a:t>
            </a:r>
            <a:r>
              <a:rPr lang="en-US" baseline="30000" dirty="0"/>
              <a:t>25</a:t>
            </a:r>
            <a:r>
              <a:rPr lang="en-US" dirty="0"/>
              <a:t> in humility correcting those who are in opposition, if God perhaps will grant them repentance, so that they may know the truth,  </a:t>
            </a:r>
            <a:r>
              <a:rPr lang="en-US" baseline="30000" dirty="0"/>
              <a:t>26</a:t>
            </a:r>
            <a:r>
              <a:rPr lang="en-US" dirty="0"/>
              <a:t> and </a:t>
            </a:r>
            <a:r>
              <a:rPr lang="en-US" i="1" dirty="0"/>
              <a:t>that </a:t>
            </a:r>
            <a:r>
              <a:rPr lang="en-US" dirty="0"/>
              <a:t>they may come to their senses </a:t>
            </a:r>
            <a:r>
              <a:rPr lang="en-US" i="1" dirty="0"/>
              <a:t>and escape </a:t>
            </a:r>
            <a:r>
              <a:rPr lang="en-US" dirty="0"/>
              <a:t>the snare of the devil, having been taken captive by him to </a:t>
            </a:r>
            <a:r>
              <a:rPr lang="en-US" i="1" dirty="0"/>
              <a:t>do </a:t>
            </a:r>
            <a:r>
              <a:rPr lang="en-US" dirty="0"/>
              <a:t>his will.</a:t>
            </a:r>
          </a:p>
          <a:p>
            <a:r>
              <a:rPr lang="en-US" dirty="0"/>
              <a:t> </a:t>
            </a:r>
          </a:p>
          <a:p>
            <a:r>
              <a:rPr lang="en-US" dirty="0"/>
              <a:t>Ephesians 4:15  speaking the truth in love</a:t>
            </a:r>
          </a:p>
        </p:txBody>
      </p:sp>
    </p:spTree>
    <p:extLst>
      <p:ext uri="{BB962C8B-B14F-4D97-AF65-F5344CB8AC3E}">
        <p14:creationId xmlns:p14="http://schemas.microsoft.com/office/powerpoint/2010/main" val="1438307764"/>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52322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5. We must believe in the seed. </a:t>
            </a:r>
            <a:endParaRPr lang="en-US" dirty="0"/>
          </a:p>
        </p:txBody>
      </p:sp>
    </p:spTree>
    <p:extLst>
      <p:ext uri="{BB962C8B-B14F-4D97-AF65-F5344CB8AC3E}">
        <p14:creationId xmlns:p14="http://schemas.microsoft.com/office/powerpoint/2010/main" val="1366082491"/>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2677656"/>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1 Peter 1:24  "All flesh </a:t>
            </a:r>
            <a:r>
              <a:rPr lang="en-US" i="1" dirty="0"/>
              <a:t>is </a:t>
            </a:r>
            <a:r>
              <a:rPr lang="en-US" dirty="0"/>
              <a:t>as grass, And all the glory of man as the flower of the grass. The grass withers, And its flower falls away,  </a:t>
            </a:r>
            <a:r>
              <a:rPr lang="en-US" baseline="30000" dirty="0"/>
              <a:t>25</a:t>
            </a:r>
            <a:r>
              <a:rPr lang="en-US" dirty="0"/>
              <a:t> But the word of the LORD endures forever." Now this is the word which by the gospel was preached to you.</a:t>
            </a:r>
          </a:p>
        </p:txBody>
      </p:sp>
    </p:spTree>
    <p:extLst>
      <p:ext uri="{BB962C8B-B14F-4D97-AF65-F5344CB8AC3E}">
        <p14:creationId xmlns:p14="http://schemas.microsoft.com/office/powerpoint/2010/main" val="27623022"/>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954107"/>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Proverbs 16:18 Pride </a:t>
            </a:r>
            <a:r>
              <a:rPr lang="en-US" i="1" dirty="0"/>
              <a:t>goes </a:t>
            </a:r>
            <a:r>
              <a:rPr lang="en-US" dirty="0"/>
              <a:t>before destruction, And a haughty spirit before a fall.</a:t>
            </a:r>
          </a:p>
        </p:txBody>
      </p:sp>
    </p:spTree>
    <p:extLst>
      <p:ext uri="{BB962C8B-B14F-4D97-AF65-F5344CB8AC3E}">
        <p14:creationId xmlns:p14="http://schemas.microsoft.com/office/powerpoint/2010/main" val="3610485910"/>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954107"/>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THE PARABLE OF THE SOWER  found in: Mt. 13:3-8, 18-23, Mk. 4:4-8, 14-21, </a:t>
            </a:r>
            <a:r>
              <a:rPr lang="en-US" dirty="0" err="1"/>
              <a:t>Lk</a:t>
            </a:r>
            <a:r>
              <a:rPr lang="en-US" dirty="0"/>
              <a:t>. 8: 5-8, 11-15. </a:t>
            </a:r>
          </a:p>
        </p:txBody>
      </p:sp>
      <p:pic>
        <p:nvPicPr>
          <p:cNvPr id="1026" name="Picture 2" descr="C:\Users\cougan\Pictures\LifeOfJesus2\Matt13_3_FarmerSowi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2664" y="975878"/>
            <a:ext cx="4058671" cy="55995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7493341"/>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3970318"/>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Ephesians 4:17 This I say, therefore, and testify in the Lord, that you should no longer walk as the rest of the Gentiles walk, in the futility of their mind,  </a:t>
            </a:r>
            <a:r>
              <a:rPr lang="en-US" baseline="30000" dirty="0"/>
              <a:t>18</a:t>
            </a:r>
            <a:r>
              <a:rPr lang="en-US" dirty="0"/>
              <a:t> having their understanding darkened, being alienated from the life of God, because of the ignorance that is in them, because of the blindness of their heart;  </a:t>
            </a:r>
            <a:r>
              <a:rPr lang="en-US" baseline="30000" dirty="0"/>
              <a:t>19</a:t>
            </a:r>
            <a:r>
              <a:rPr lang="en-US" dirty="0"/>
              <a:t> who, being past feeling, have given themselves over to lewdness, to work all uncleanness with greediness.</a:t>
            </a:r>
          </a:p>
        </p:txBody>
      </p:sp>
    </p:spTree>
    <p:extLst>
      <p:ext uri="{BB962C8B-B14F-4D97-AF65-F5344CB8AC3E}">
        <p14:creationId xmlns:p14="http://schemas.microsoft.com/office/powerpoint/2010/main" val="3950562736"/>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5262979"/>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Matthew 7:24 " Therefore whoever hears these sayings of Mine, and does them, I will liken him to a wise man who built his house on the rock:  </a:t>
            </a:r>
            <a:r>
              <a:rPr lang="en-US" baseline="30000" dirty="0"/>
              <a:t>25</a:t>
            </a:r>
            <a:r>
              <a:rPr lang="en-US" dirty="0"/>
              <a:t> "and the rain descended, the floods came, and the winds blew and beat on that house; and it did not fall, for it was founded on the rock.  </a:t>
            </a:r>
            <a:r>
              <a:rPr lang="en-US" baseline="30000" dirty="0"/>
              <a:t>26</a:t>
            </a:r>
            <a:r>
              <a:rPr lang="en-US" dirty="0"/>
              <a:t> "But everyone who hears these sayings of Mine, and does not do them, will be like a foolish man who built his house on the sand:  </a:t>
            </a:r>
            <a:r>
              <a:rPr lang="en-US" baseline="30000" dirty="0"/>
              <a:t>27</a:t>
            </a:r>
            <a:r>
              <a:rPr lang="en-US" dirty="0"/>
              <a:t> "and the rain descended, the floods came, and the winds blew and beat on that house; and it fell. And great was its fall."</a:t>
            </a:r>
            <a:endParaRPr lang="en-US" dirty="0"/>
          </a:p>
        </p:txBody>
      </p:sp>
    </p:spTree>
    <p:extLst>
      <p:ext uri="{BB962C8B-B14F-4D97-AF65-F5344CB8AC3E}">
        <p14:creationId xmlns:p14="http://schemas.microsoft.com/office/powerpoint/2010/main" val="545651892"/>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5262979"/>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sz="2400" dirty="0"/>
              <a:t>John 6:60 Therefore many of His disciples, when they heard this, said, "This is a hard saying; who can understand it?"  61 When Jesus knew in Himself that His disciples complained about this, He said to them, "Does this offend you?  62 "What then if you should see the Son of Man ascend where He was before?  63 "It is the Spirit who gives life; the flesh profits nothing. The words that I speak to you are spirit, and they are life.  64 "But there are some of you who do not believe." For Jesus knew from the beginning who they were who did not believe, and who would betray Him.  65 And He said, "Therefore I have said to you that no one can come to Me unless it has been granted to him by My Father."  66 From that time many of His disciples went back and walked with Him no more.</a:t>
            </a:r>
          </a:p>
        </p:txBody>
      </p:sp>
    </p:spTree>
    <p:extLst>
      <p:ext uri="{BB962C8B-B14F-4D97-AF65-F5344CB8AC3E}">
        <p14:creationId xmlns:p14="http://schemas.microsoft.com/office/powerpoint/2010/main" val="2166396225"/>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2246769"/>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James 1:2 My brethren, count it all joy when you fall into various trials,  </a:t>
            </a:r>
            <a:r>
              <a:rPr lang="en-US" baseline="30000" dirty="0"/>
              <a:t>3</a:t>
            </a:r>
            <a:r>
              <a:rPr lang="en-US" dirty="0"/>
              <a:t> knowing that the testing of your faith produces patience.  </a:t>
            </a:r>
            <a:r>
              <a:rPr lang="en-US" baseline="30000" dirty="0"/>
              <a:t>4</a:t>
            </a:r>
            <a:r>
              <a:rPr lang="en-US" dirty="0"/>
              <a:t> But let patience have </a:t>
            </a:r>
            <a:r>
              <a:rPr lang="en-US" i="1" dirty="0"/>
              <a:t>its </a:t>
            </a:r>
            <a:r>
              <a:rPr lang="en-US" dirty="0"/>
              <a:t>perfect work, that you may be perfect and complete, lacking nothing.</a:t>
            </a:r>
          </a:p>
        </p:txBody>
      </p:sp>
    </p:spTree>
    <p:extLst>
      <p:ext uri="{BB962C8B-B14F-4D97-AF65-F5344CB8AC3E}">
        <p14:creationId xmlns:p14="http://schemas.microsoft.com/office/powerpoint/2010/main" val="3053669073"/>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6124754"/>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Luke 10:38</a:t>
            </a:r>
            <a:r>
              <a:rPr lang="en-US" b="0" dirty="0"/>
              <a:t> </a:t>
            </a:r>
            <a:r>
              <a:rPr lang="en-US" dirty="0"/>
              <a:t>Now it happened as they went that He entered a certain village; and a certain woman named Martha welcomed Him into her house.  </a:t>
            </a:r>
            <a:r>
              <a:rPr lang="en-US" baseline="30000" dirty="0"/>
              <a:t>39</a:t>
            </a:r>
            <a:r>
              <a:rPr lang="en-US" dirty="0"/>
              <a:t> And she had a sister called Mary, who also sat at Jesus' feet and heard His word.  </a:t>
            </a:r>
            <a:r>
              <a:rPr lang="en-US" baseline="30000" dirty="0"/>
              <a:t>40</a:t>
            </a:r>
            <a:r>
              <a:rPr lang="en-US" dirty="0"/>
              <a:t> But Martha was distracted with much serving, and she approached Him and said, "Lord, do You not care that my sister has left me to serve alone? Therefore tell her to help me."  </a:t>
            </a:r>
            <a:r>
              <a:rPr lang="en-US" baseline="30000" dirty="0"/>
              <a:t>41</a:t>
            </a:r>
            <a:r>
              <a:rPr lang="en-US" dirty="0"/>
              <a:t> And Jesus answered and said to her, "Martha, Martha, you are worried and troubled about many things.  </a:t>
            </a:r>
            <a:r>
              <a:rPr lang="en-US" baseline="30000" dirty="0"/>
              <a:t>42</a:t>
            </a:r>
            <a:r>
              <a:rPr lang="en-US" dirty="0"/>
              <a:t> "But one thing is needed, and Mary has chosen that good part, which will not be taken away from her."</a:t>
            </a:r>
          </a:p>
        </p:txBody>
      </p:sp>
    </p:spTree>
    <p:extLst>
      <p:ext uri="{BB962C8B-B14F-4D97-AF65-F5344CB8AC3E}">
        <p14:creationId xmlns:p14="http://schemas.microsoft.com/office/powerpoint/2010/main" val="121232462"/>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4832092"/>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1 Timothy 6:7 For we brought nothing into </a:t>
            </a:r>
            <a:r>
              <a:rPr lang="en-US" i="1" dirty="0"/>
              <a:t>this </a:t>
            </a:r>
            <a:r>
              <a:rPr lang="en-US" dirty="0"/>
              <a:t>world, </a:t>
            </a:r>
            <a:r>
              <a:rPr lang="en-US" i="1" dirty="0"/>
              <a:t>and it is </a:t>
            </a:r>
            <a:r>
              <a:rPr lang="en-US" dirty="0"/>
              <a:t>certain we can carry nothing out.  </a:t>
            </a:r>
            <a:r>
              <a:rPr lang="en-US" baseline="30000" dirty="0"/>
              <a:t>8</a:t>
            </a:r>
            <a:r>
              <a:rPr lang="en-US" dirty="0"/>
              <a:t> And having food and clothing, with these we shall be content.  </a:t>
            </a:r>
            <a:r>
              <a:rPr lang="en-US" baseline="30000" dirty="0"/>
              <a:t>9</a:t>
            </a:r>
            <a:r>
              <a:rPr lang="en-US" dirty="0"/>
              <a:t> But those who desire to be rich fall into temptation and a snare, and </a:t>
            </a:r>
            <a:r>
              <a:rPr lang="en-US" i="1" dirty="0"/>
              <a:t>into </a:t>
            </a:r>
            <a:r>
              <a:rPr lang="en-US" dirty="0"/>
              <a:t>many foolish and harmful lusts which drown men in destruction and perdition.  </a:t>
            </a:r>
            <a:r>
              <a:rPr lang="en-US" baseline="30000" dirty="0"/>
              <a:t>10</a:t>
            </a:r>
            <a:r>
              <a:rPr lang="en-US" dirty="0"/>
              <a:t> For the love of money is a root of all </a:t>
            </a:r>
            <a:r>
              <a:rPr lang="en-US" i="1" dirty="0"/>
              <a:t>kinds of </a:t>
            </a:r>
            <a:r>
              <a:rPr lang="en-US" dirty="0"/>
              <a:t>evil, for which some have strayed from the faith in their greediness, and pierced themselves through with many sorrows.</a:t>
            </a:r>
          </a:p>
        </p:txBody>
      </p:sp>
    </p:spTree>
    <p:extLst>
      <p:ext uri="{BB962C8B-B14F-4D97-AF65-F5344CB8AC3E}">
        <p14:creationId xmlns:p14="http://schemas.microsoft.com/office/powerpoint/2010/main" val="3981966401"/>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1815882"/>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Matthew 6:33 "But seek first the kingdom of God and His righteousness, and all these things shall be added to you.</a:t>
            </a:r>
          </a:p>
          <a:p>
            <a:r>
              <a:rPr lang="en-US" dirty="0"/>
              <a:t> </a:t>
            </a:r>
          </a:p>
        </p:txBody>
      </p:sp>
    </p:spTree>
    <p:extLst>
      <p:ext uri="{BB962C8B-B14F-4D97-AF65-F5344CB8AC3E}">
        <p14:creationId xmlns:p14="http://schemas.microsoft.com/office/powerpoint/2010/main" val="4183346702"/>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3970318"/>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Notice the qualities of this type of a person.</a:t>
            </a:r>
          </a:p>
          <a:p>
            <a:r>
              <a:rPr lang="en-US" dirty="0"/>
              <a:t> </a:t>
            </a:r>
          </a:p>
          <a:p>
            <a:r>
              <a:rPr lang="en-US" dirty="0"/>
              <a:t>1. They are able to hear the Word of God and understand it.</a:t>
            </a:r>
          </a:p>
          <a:p>
            <a:r>
              <a:rPr lang="en-US" dirty="0"/>
              <a:t>2. After hearing it, they accept it for what it says.</a:t>
            </a:r>
          </a:p>
          <a:p>
            <a:r>
              <a:rPr lang="en-US" dirty="0"/>
              <a:t>3 After they accept it, they hold fast to it and they never let it go. </a:t>
            </a:r>
          </a:p>
          <a:p>
            <a:r>
              <a:rPr lang="en-US" dirty="0"/>
              <a:t>4. Best of all, they produce fruit because they live by the Word of God and teach it to others.</a:t>
            </a:r>
          </a:p>
        </p:txBody>
      </p:sp>
    </p:spTree>
    <p:extLst>
      <p:ext uri="{BB962C8B-B14F-4D97-AF65-F5344CB8AC3E}">
        <p14:creationId xmlns:p14="http://schemas.microsoft.com/office/powerpoint/2010/main" val="100249981"/>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3108543"/>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Matthew 7:13 " Enter by the narrow gate; for wide </a:t>
            </a:r>
            <a:r>
              <a:rPr lang="en-US" i="1" dirty="0"/>
              <a:t>is </a:t>
            </a:r>
            <a:r>
              <a:rPr lang="en-US" dirty="0"/>
              <a:t>the gate and broad </a:t>
            </a:r>
            <a:r>
              <a:rPr lang="en-US" i="1" dirty="0"/>
              <a:t>is </a:t>
            </a:r>
            <a:r>
              <a:rPr lang="en-US" dirty="0"/>
              <a:t>the way that leads to destruction, and there are many who go in by it.  </a:t>
            </a:r>
            <a:r>
              <a:rPr lang="en-US" baseline="30000" dirty="0"/>
              <a:t>14</a:t>
            </a:r>
            <a:r>
              <a:rPr lang="en-US" dirty="0"/>
              <a:t> "Because narrow </a:t>
            </a:r>
            <a:r>
              <a:rPr lang="en-US" i="1" dirty="0"/>
              <a:t>is </a:t>
            </a:r>
            <a:r>
              <a:rPr lang="en-US" dirty="0"/>
              <a:t>the gate and difficult </a:t>
            </a:r>
            <a:r>
              <a:rPr lang="en-US" i="1" dirty="0"/>
              <a:t>is </a:t>
            </a:r>
            <a:r>
              <a:rPr lang="en-US" dirty="0"/>
              <a:t>the way which leads to life, and there are few who find it.</a:t>
            </a:r>
          </a:p>
          <a:p>
            <a:r>
              <a:rPr lang="en-US" dirty="0"/>
              <a:t> </a:t>
            </a:r>
          </a:p>
        </p:txBody>
      </p:sp>
    </p:spTree>
    <p:extLst>
      <p:ext uri="{BB962C8B-B14F-4D97-AF65-F5344CB8AC3E}">
        <p14:creationId xmlns:p14="http://schemas.microsoft.com/office/powerpoint/2010/main" val="1251174950"/>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52322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pPr algn="ctr"/>
            <a:endParaRPr lang="en-US" dirty="0"/>
          </a:p>
        </p:txBody>
      </p:sp>
    </p:spTree>
    <p:extLst>
      <p:ext uri="{BB962C8B-B14F-4D97-AF65-F5344CB8AC3E}">
        <p14:creationId xmlns:p14="http://schemas.microsoft.com/office/powerpoint/2010/main" val="3533336271"/>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6001643"/>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sz="2400" dirty="0"/>
              <a:t>Matthew 13:1 On the same day Jesus went out of the house and sat by the sea.  </a:t>
            </a:r>
            <a:r>
              <a:rPr lang="en-US" sz="2400" baseline="30000" dirty="0"/>
              <a:t>2</a:t>
            </a:r>
            <a:r>
              <a:rPr lang="en-US" sz="2400" dirty="0"/>
              <a:t> And great multitudes were gathered together to Him, so that He got into a boat and sat; and the whole multitude stood on the shore.  </a:t>
            </a:r>
            <a:r>
              <a:rPr lang="en-US" sz="2400" baseline="30000" dirty="0"/>
              <a:t>3</a:t>
            </a:r>
            <a:r>
              <a:rPr lang="en-US" sz="2400" dirty="0"/>
              <a:t> Then He spoke many things to them in parables, saying: "Behold, a sower went out to sow.  </a:t>
            </a:r>
            <a:r>
              <a:rPr lang="en-US" sz="2400" baseline="30000" dirty="0"/>
              <a:t>4</a:t>
            </a:r>
            <a:r>
              <a:rPr lang="en-US" sz="2400" dirty="0"/>
              <a:t> "And as he sowed, some </a:t>
            </a:r>
            <a:r>
              <a:rPr lang="en-US" sz="2400" i="1" dirty="0"/>
              <a:t>seed </a:t>
            </a:r>
            <a:r>
              <a:rPr lang="en-US" sz="2400" dirty="0"/>
              <a:t>fell by the wayside; and the birds came and devoured them.  </a:t>
            </a:r>
            <a:r>
              <a:rPr lang="en-US" sz="2400" baseline="30000" dirty="0"/>
              <a:t>5</a:t>
            </a:r>
            <a:r>
              <a:rPr lang="en-US" sz="2400" dirty="0"/>
              <a:t> "Some fell on stony places, where they did not have much earth; and they immediately sprang up because they had no depth of earth.  </a:t>
            </a:r>
            <a:r>
              <a:rPr lang="en-US" sz="2400" baseline="30000" dirty="0"/>
              <a:t>6</a:t>
            </a:r>
            <a:r>
              <a:rPr lang="en-US" sz="2400" dirty="0"/>
              <a:t> "But when the sun was up they were scorched, and because they had no root they withered away.  </a:t>
            </a:r>
            <a:r>
              <a:rPr lang="en-US" sz="2400" baseline="30000" dirty="0"/>
              <a:t>7</a:t>
            </a:r>
            <a:r>
              <a:rPr lang="en-US" sz="2400" dirty="0"/>
              <a:t> "And some fell among thorns, and the thorns sprang up and choked them.  </a:t>
            </a:r>
            <a:r>
              <a:rPr lang="en-US" sz="2400" baseline="30000" dirty="0"/>
              <a:t>8</a:t>
            </a:r>
            <a:r>
              <a:rPr lang="en-US" sz="2400" dirty="0"/>
              <a:t> "But others fell on good ground and yielded a crop: some a hundredfold, some sixty, some thirty.  </a:t>
            </a:r>
            <a:r>
              <a:rPr lang="en-US" sz="2400" baseline="30000" dirty="0"/>
              <a:t>9</a:t>
            </a:r>
            <a:r>
              <a:rPr lang="en-US" sz="2400" dirty="0"/>
              <a:t> "He who has ears to hear, let him hear!"</a:t>
            </a:r>
          </a:p>
        </p:txBody>
      </p:sp>
    </p:spTree>
    <p:extLst>
      <p:ext uri="{BB962C8B-B14F-4D97-AF65-F5344CB8AC3E}">
        <p14:creationId xmlns:p14="http://schemas.microsoft.com/office/powerpoint/2010/main" val="636654007"/>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4832092"/>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Matthew 13:10 And the disciples came and said to Him, "Why do You speak to them in parables?"  </a:t>
            </a:r>
            <a:r>
              <a:rPr lang="en-US" baseline="30000" dirty="0"/>
              <a:t>11</a:t>
            </a:r>
            <a:r>
              <a:rPr lang="en-US" dirty="0"/>
              <a:t> He answered and said to them, "Because it has been given to you to know the mysteries of the kingdom of heaven, but to them it has not been given.  </a:t>
            </a:r>
            <a:r>
              <a:rPr lang="en-US" baseline="30000" dirty="0"/>
              <a:t>12</a:t>
            </a:r>
            <a:r>
              <a:rPr lang="en-US" dirty="0"/>
              <a:t> "For whoever has, to him more will be given, and he will have abundance; but whoever does not have, even what he has will be taken away from him.  </a:t>
            </a:r>
            <a:r>
              <a:rPr lang="en-US" baseline="30000" dirty="0"/>
              <a:t>13</a:t>
            </a:r>
            <a:r>
              <a:rPr lang="en-US" dirty="0"/>
              <a:t> "Therefore I speak to them in parables, because seeing they do not see, and hearing they do not hear, nor do they understand.  </a:t>
            </a:r>
          </a:p>
        </p:txBody>
      </p:sp>
    </p:spTree>
    <p:extLst>
      <p:ext uri="{BB962C8B-B14F-4D97-AF65-F5344CB8AC3E}">
        <p14:creationId xmlns:p14="http://schemas.microsoft.com/office/powerpoint/2010/main" val="2189756402"/>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6124754"/>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baseline="30000" dirty="0"/>
              <a:t>14</a:t>
            </a:r>
            <a:r>
              <a:rPr lang="en-US" dirty="0"/>
              <a:t> "And in them the prophecy of Isaiah is fulfilled, which says: 'Hearing you will hear and shall not understand, And seeing you will see and not perceive;  </a:t>
            </a:r>
            <a:r>
              <a:rPr lang="en-US" baseline="30000" dirty="0"/>
              <a:t>15</a:t>
            </a:r>
            <a:r>
              <a:rPr lang="en-US" dirty="0"/>
              <a:t> For the hearts of this people have grown dull. Their ears are hard of hearing, And their eyes they have closed, Lest they should see with </a:t>
            </a:r>
            <a:r>
              <a:rPr lang="en-US" i="1" dirty="0"/>
              <a:t>their </a:t>
            </a:r>
            <a:r>
              <a:rPr lang="en-US" dirty="0"/>
              <a:t>eyes and hear with </a:t>
            </a:r>
            <a:r>
              <a:rPr lang="en-US" i="1" dirty="0"/>
              <a:t>their </a:t>
            </a:r>
            <a:r>
              <a:rPr lang="en-US" dirty="0"/>
              <a:t>ears, Lest they should understand with </a:t>
            </a:r>
            <a:r>
              <a:rPr lang="en-US" i="1" dirty="0"/>
              <a:t>their </a:t>
            </a:r>
            <a:r>
              <a:rPr lang="en-US" dirty="0"/>
              <a:t>hearts and turn, So that I should heal them.'  </a:t>
            </a:r>
            <a:r>
              <a:rPr lang="en-US" baseline="30000" dirty="0"/>
              <a:t>16</a:t>
            </a:r>
            <a:r>
              <a:rPr lang="en-US" dirty="0"/>
              <a:t> "But blessed </a:t>
            </a:r>
            <a:r>
              <a:rPr lang="en-US" i="1" dirty="0"/>
              <a:t>are </a:t>
            </a:r>
            <a:r>
              <a:rPr lang="en-US" dirty="0"/>
              <a:t>your eyes for they see, and your ears for they hear;  </a:t>
            </a:r>
            <a:r>
              <a:rPr lang="en-US" baseline="30000" dirty="0"/>
              <a:t>17</a:t>
            </a:r>
            <a:r>
              <a:rPr lang="en-US" dirty="0"/>
              <a:t> "for assuredly, I say to you that many prophets and righteous </a:t>
            </a:r>
            <a:r>
              <a:rPr lang="en-US" i="1" dirty="0"/>
              <a:t>men </a:t>
            </a:r>
            <a:r>
              <a:rPr lang="en-US" dirty="0"/>
              <a:t>desired to see what you see, and did not see </a:t>
            </a:r>
            <a:r>
              <a:rPr lang="en-US" i="1" dirty="0"/>
              <a:t>it, </a:t>
            </a:r>
            <a:r>
              <a:rPr lang="en-US" dirty="0"/>
              <a:t>and to hear what you hear, and did not hear </a:t>
            </a:r>
            <a:r>
              <a:rPr lang="en-US" i="1" dirty="0"/>
              <a:t>it.</a:t>
            </a:r>
            <a:endParaRPr lang="en-US" dirty="0"/>
          </a:p>
        </p:txBody>
      </p:sp>
    </p:spTree>
    <p:extLst>
      <p:ext uri="{BB962C8B-B14F-4D97-AF65-F5344CB8AC3E}">
        <p14:creationId xmlns:p14="http://schemas.microsoft.com/office/powerpoint/2010/main" val="2327809791"/>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52322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pPr algn="ctr"/>
            <a:endParaRPr lang="en-US" dirty="0"/>
          </a:p>
        </p:txBody>
      </p:sp>
      <p:pic>
        <p:nvPicPr>
          <p:cNvPr id="2050" name="Picture 2" descr="C:\Users\cougan\Pictures\LifeOfJesus2\Matt13_1_JesusTeachesFromTheBoa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26946" y="0"/>
            <a:ext cx="4317054" cy="5617029"/>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cougan\Pictures\LifeOfJesus2\Matt13_1_JesusTeachingFromTheBoat.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0"/>
            <a:ext cx="3825875" cy="57593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7110659"/>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5262979"/>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Matthew 13:18 " Therefore hear the parable of the sower:  </a:t>
            </a:r>
            <a:r>
              <a:rPr lang="en-US" baseline="30000" dirty="0"/>
              <a:t>19</a:t>
            </a:r>
            <a:r>
              <a:rPr lang="en-US" dirty="0"/>
              <a:t> "When anyone hears the word of the kingdom, and does not understand </a:t>
            </a:r>
            <a:r>
              <a:rPr lang="en-US" i="1" dirty="0"/>
              <a:t>it, </a:t>
            </a:r>
            <a:r>
              <a:rPr lang="en-US" dirty="0"/>
              <a:t>then the wicked </a:t>
            </a:r>
            <a:r>
              <a:rPr lang="en-US" i="1" dirty="0"/>
              <a:t>one </a:t>
            </a:r>
            <a:r>
              <a:rPr lang="en-US" dirty="0"/>
              <a:t>comes and snatches away what was sown in his heart. This is he who received seed by the wayside.  </a:t>
            </a:r>
            <a:r>
              <a:rPr lang="en-US" baseline="30000" dirty="0"/>
              <a:t>20</a:t>
            </a:r>
            <a:r>
              <a:rPr lang="en-US" dirty="0"/>
              <a:t> "But he who received the seed on stony places, this is he who hears the word and immediately receives it with joy;  </a:t>
            </a:r>
            <a:r>
              <a:rPr lang="en-US" baseline="30000" dirty="0"/>
              <a:t>21</a:t>
            </a:r>
            <a:r>
              <a:rPr lang="en-US" dirty="0"/>
              <a:t> "yet he has no root in himself, but endures only for a while. For when tribulation or persecution arises because of the word, immediately he stumbles.  </a:t>
            </a:r>
            <a:endParaRPr lang="en-US" dirty="0"/>
          </a:p>
        </p:txBody>
      </p:sp>
    </p:spTree>
    <p:extLst>
      <p:ext uri="{BB962C8B-B14F-4D97-AF65-F5344CB8AC3E}">
        <p14:creationId xmlns:p14="http://schemas.microsoft.com/office/powerpoint/2010/main" val="2384133306"/>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353943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baseline="30000" dirty="0"/>
              <a:t>22</a:t>
            </a:r>
            <a:r>
              <a:rPr lang="en-US" dirty="0"/>
              <a:t> "Now he who received seed among the thorns is he who hears the word, and the cares of this world and the deceitfulness of riches choke the word, and he becomes unfruitful.  </a:t>
            </a:r>
            <a:r>
              <a:rPr lang="en-US" baseline="30000" dirty="0"/>
              <a:t>23</a:t>
            </a:r>
            <a:r>
              <a:rPr lang="en-US" dirty="0"/>
              <a:t> "But he who received seed on the good ground is he who hears the word and understands </a:t>
            </a:r>
            <a:r>
              <a:rPr lang="en-US" i="1" dirty="0"/>
              <a:t>it, </a:t>
            </a:r>
            <a:r>
              <a:rPr lang="en-US" dirty="0"/>
              <a:t>who indeed bears fruit and produces: some a hundredfold, some sixty, some thirty."</a:t>
            </a:r>
            <a:endParaRPr lang="en-US" dirty="0"/>
          </a:p>
        </p:txBody>
      </p:sp>
    </p:spTree>
    <p:extLst>
      <p:ext uri="{BB962C8B-B14F-4D97-AF65-F5344CB8AC3E}">
        <p14:creationId xmlns:p14="http://schemas.microsoft.com/office/powerpoint/2010/main" val="1265609022"/>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52322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Luke 8:11  The seed is the word of God.</a:t>
            </a:r>
          </a:p>
        </p:txBody>
      </p:sp>
    </p:spTree>
    <p:extLst>
      <p:ext uri="{BB962C8B-B14F-4D97-AF65-F5344CB8AC3E}">
        <p14:creationId xmlns:p14="http://schemas.microsoft.com/office/powerpoint/2010/main" val="2633214422"/>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Tahoma"/>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1" i="0" u="none" strike="noStrike" cap="none" normalizeH="0" baseline="0" smtClean="0">
            <a:ln>
              <a:noFill/>
            </a:ln>
            <a:solidFill>
              <a:schemeClr val="bg1"/>
            </a:solidFill>
            <a:effectLst/>
            <a:latin typeface="Tahoma" pitchFamily="34"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1" i="0" u="none" strike="noStrike" cap="none" normalizeH="0" baseline="0" smtClean="0">
            <a:ln>
              <a:noFill/>
            </a:ln>
            <a:solidFill>
              <a:schemeClr val="bg1"/>
            </a:solidFill>
            <a:effectLst/>
            <a:latin typeface="Tahoma"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2381</TotalTime>
  <Words>1701</Words>
  <Application>Microsoft Office PowerPoint</Application>
  <PresentationFormat>On-screen Show (4:3)</PresentationFormat>
  <Paragraphs>73</Paragraphs>
  <Slides>29</Slides>
  <Notes>29</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vvvv</dc:creator>
  <cp:lastModifiedBy>cougan c</cp:lastModifiedBy>
  <cp:revision>64</cp:revision>
  <dcterms:created xsi:type="dcterms:W3CDTF">2006-12-19T00:50:39Z</dcterms:created>
  <dcterms:modified xsi:type="dcterms:W3CDTF">2014-01-12T02:54:18Z</dcterms:modified>
</cp:coreProperties>
</file>